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4" r:id="rId3"/>
    <p:sldId id="314" r:id="rId4"/>
    <p:sldId id="257" r:id="rId5"/>
    <p:sldId id="265" r:id="rId6"/>
    <p:sldId id="308" r:id="rId7"/>
    <p:sldId id="313" r:id="rId8"/>
    <p:sldId id="310" r:id="rId9"/>
    <p:sldId id="259" r:id="rId10"/>
    <p:sldId id="30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6F5DEC-308B-4B2F-B63B-90EEF02C197E}" v="15" dt="2024-08-05T14:08:12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8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95" y="8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lin guerra" userId="d52177a9150211f7" providerId="LiveId" clId="{B95A9F6C-3B86-4548-ADF3-4E5ECE679B33}"/>
    <pc:docChg chg="undo custSel modSld">
      <pc:chgData name="edlin guerra" userId="d52177a9150211f7" providerId="LiveId" clId="{B95A9F6C-3B86-4548-ADF3-4E5ECE679B33}" dt="2022-08-02T03:01:10.495" v="58" actId="732"/>
      <pc:docMkLst>
        <pc:docMk/>
      </pc:docMkLst>
      <pc:sldChg chg="addSp delSp modSp mod">
        <pc:chgData name="edlin guerra" userId="d52177a9150211f7" providerId="LiveId" clId="{B95A9F6C-3B86-4548-ADF3-4E5ECE679B33}" dt="2022-08-02T03:01:10.495" v="58" actId="732"/>
        <pc:sldMkLst>
          <pc:docMk/>
          <pc:sldMk cId="2427013026" sldId="313"/>
        </pc:sldMkLst>
        <pc:picChg chg="del">
          <ac:chgData name="edlin guerra" userId="d52177a9150211f7" providerId="LiveId" clId="{B95A9F6C-3B86-4548-ADF3-4E5ECE679B33}" dt="2022-08-02T03:00:20.899" v="49" actId="478"/>
          <ac:picMkLst>
            <pc:docMk/>
            <pc:sldMk cId="2427013026" sldId="313"/>
            <ac:picMk id="3" creationId="{1217233D-6A3A-4A0A-BD65-35A7389DE177}"/>
          </ac:picMkLst>
        </pc:picChg>
        <pc:picChg chg="add mod">
          <ac:chgData name="edlin guerra" userId="d52177a9150211f7" providerId="LiveId" clId="{B95A9F6C-3B86-4548-ADF3-4E5ECE679B33}" dt="2022-08-02T03:00:33.524" v="53" actId="1076"/>
          <ac:picMkLst>
            <pc:docMk/>
            <pc:sldMk cId="2427013026" sldId="313"/>
            <ac:picMk id="4" creationId="{115B78DE-EFA3-4404-C738-432FBB3FEDA4}"/>
          </ac:picMkLst>
        </pc:picChg>
        <pc:picChg chg="add mod modCrop">
          <ac:chgData name="edlin guerra" userId="d52177a9150211f7" providerId="LiveId" clId="{B95A9F6C-3B86-4548-ADF3-4E5ECE679B33}" dt="2022-08-02T03:01:10.495" v="58" actId="732"/>
          <ac:picMkLst>
            <pc:docMk/>
            <pc:sldMk cId="2427013026" sldId="313"/>
            <ac:picMk id="6" creationId="{AFC8A314-6004-893B-D99A-6632C11FA40E}"/>
          </ac:picMkLst>
        </pc:picChg>
        <pc:picChg chg="mod">
          <ac:chgData name="edlin guerra" userId="d52177a9150211f7" providerId="LiveId" clId="{B95A9F6C-3B86-4548-ADF3-4E5ECE679B33}" dt="2022-08-02T03:00:37.297" v="54" actId="14100"/>
          <ac:picMkLst>
            <pc:docMk/>
            <pc:sldMk cId="2427013026" sldId="313"/>
            <ac:picMk id="7" creationId="{4D346341-6256-4BA1-B35D-31CF2397A9AD}"/>
          </ac:picMkLst>
        </pc:picChg>
      </pc:sldChg>
      <pc:sldChg chg="modSp mod">
        <pc:chgData name="edlin guerra" userId="d52177a9150211f7" providerId="LiveId" clId="{B95A9F6C-3B86-4548-ADF3-4E5ECE679B33}" dt="2022-08-01T20:48:38.204" v="48" actId="122"/>
        <pc:sldMkLst>
          <pc:docMk/>
          <pc:sldMk cId="3672181653" sldId="315"/>
        </pc:sldMkLst>
        <pc:graphicFrameChg chg="mod modGraphic">
          <ac:chgData name="edlin guerra" userId="d52177a9150211f7" providerId="LiveId" clId="{B95A9F6C-3B86-4548-ADF3-4E5ECE679B33}" dt="2022-08-01T20:48:38.204" v="48" actId="122"/>
          <ac:graphicFrameMkLst>
            <pc:docMk/>
            <pc:sldMk cId="3672181653" sldId="315"/>
            <ac:graphicFrameMk id="2" creationId="{50DF9105-14FC-48AE-9D5F-F1E32D6132BC}"/>
          </ac:graphicFrameMkLst>
        </pc:graphicFrameChg>
      </pc:sldChg>
    </pc:docChg>
  </pc:docChgLst>
  <pc:docChgLst>
    <pc:chgData name="edlin guerra" userId="d52177a9150211f7" providerId="LiveId" clId="{3A751D69-72B5-438E-9E5C-F13C0E58A78D}"/>
    <pc:docChg chg="custSel delSld modSld">
      <pc:chgData name="edlin guerra" userId="d52177a9150211f7" providerId="LiveId" clId="{3A751D69-72B5-438E-9E5C-F13C0E58A78D}" dt="2023-08-06T23:05:28.250" v="8" actId="208"/>
      <pc:docMkLst>
        <pc:docMk/>
      </pc:docMkLst>
      <pc:sldChg chg="del">
        <pc:chgData name="edlin guerra" userId="d52177a9150211f7" providerId="LiveId" clId="{3A751D69-72B5-438E-9E5C-F13C0E58A78D}" dt="2023-08-06T23:00:19.216" v="1" actId="47"/>
        <pc:sldMkLst>
          <pc:docMk/>
          <pc:sldMk cId="549977560" sldId="309"/>
        </pc:sldMkLst>
      </pc:sldChg>
      <pc:sldChg chg="addSp delSp modSp mod">
        <pc:chgData name="edlin guerra" userId="d52177a9150211f7" providerId="LiveId" clId="{3A751D69-72B5-438E-9E5C-F13C0E58A78D}" dt="2023-08-06T23:05:28.250" v="8" actId="208"/>
        <pc:sldMkLst>
          <pc:docMk/>
          <pc:sldMk cId="2427013026" sldId="313"/>
        </pc:sldMkLst>
        <pc:picChg chg="add mod">
          <ac:chgData name="edlin guerra" userId="d52177a9150211f7" providerId="LiveId" clId="{3A751D69-72B5-438E-9E5C-F13C0E58A78D}" dt="2023-08-06T23:05:28.250" v="8" actId="208"/>
          <ac:picMkLst>
            <pc:docMk/>
            <pc:sldMk cId="2427013026" sldId="313"/>
            <ac:picMk id="4" creationId="{7F507B2E-A0C8-A70E-D296-BCE14EE9E11D}"/>
          </ac:picMkLst>
        </pc:picChg>
        <pc:picChg chg="del mod">
          <ac:chgData name="edlin guerra" userId="d52177a9150211f7" providerId="LiveId" clId="{3A751D69-72B5-438E-9E5C-F13C0E58A78D}" dt="2023-08-06T23:05:20.297" v="4" actId="478"/>
          <ac:picMkLst>
            <pc:docMk/>
            <pc:sldMk cId="2427013026" sldId="313"/>
            <ac:picMk id="8" creationId="{CD688793-A953-2E67-4999-FAE6E0679709}"/>
          </ac:picMkLst>
        </pc:picChg>
      </pc:sldChg>
      <pc:sldChg chg="del">
        <pc:chgData name="edlin guerra" userId="d52177a9150211f7" providerId="LiveId" clId="{3A751D69-72B5-438E-9E5C-F13C0E58A78D}" dt="2023-08-06T22:59:46.907" v="0" actId="47"/>
        <pc:sldMkLst>
          <pc:docMk/>
          <pc:sldMk cId="3672181653" sldId="315"/>
        </pc:sldMkLst>
      </pc:sldChg>
    </pc:docChg>
  </pc:docChgLst>
  <pc:docChgLst>
    <pc:chgData name="edlin guerra" userId="d52177a9150211f7" providerId="LiveId" clId="{87C5F82F-19FA-41A3-BD38-CD476C1035EF}"/>
    <pc:docChg chg="undo custSel delSld modSld">
      <pc:chgData name="edlin guerra" userId="d52177a9150211f7" providerId="LiveId" clId="{87C5F82F-19FA-41A3-BD38-CD476C1035EF}" dt="2022-08-08T13:07:28.953" v="352" actId="20577"/>
      <pc:docMkLst>
        <pc:docMk/>
      </pc:docMkLst>
      <pc:sldChg chg="modSp mod">
        <pc:chgData name="edlin guerra" userId="d52177a9150211f7" providerId="LiveId" clId="{87C5F82F-19FA-41A3-BD38-CD476C1035EF}" dt="2022-08-08T13:07:28.953" v="352" actId="20577"/>
        <pc:sldMkLst>
          <pc:docMk/>
          <pc:sldMk cId="4155481783" sldId="256"/>
        </pc:sldMkLst>
        <pc:spChg chg="mod">
          <ac:chgData name="edlin guerra" userId="d52177a9150211f7" providerId="LiveId" clId="{87C5F82F-19FA-41A3-BD38-CD476C1035EF}" dt="2022-08-08T13:07:28.953" v="352" actId="20577"/>
          <ac:spMkLst>
            <pc:docMk/>
            <pc:sldMk cId="4155481783" sldId="256"/>
            <ac:spMk id="2" creationId="{212D0740-40EF-42B7-A961-017F095C214D}"/>
          </ac:spMkLst>
        </pc:spChg>
        <pc:spChg chg="mod">
          <ac:chgData name="edlin guerra" userId="d52177a9150211f7" providerId="LiveId" clId="{87C5F82F-19FA-41A3-BD38-CD476C1035EF}" dt="2022-08-03T19:35:10.799" v="7" actId="20577"/>
          <ac:spMkLst>
            <pc:docMk/>
            <pc:sldMk cId="4155481783" sldId="256"/>
            <ac:spMk id="8" creationId="{2EBF1D10-6B0C-4AE1-8DF1-351E778A1488}"/>
          </ac:spMkLst>
        </pc:spChg>
      </pc:sldChg>
      <pc:sldChg chg="addSp delSp modSp mod">
        <pc:chgData name="edlin guerra" userId="d52177a9150211f7" providerId="LiveId" clId="{87C5F82F-19FA-41A3-BD38-CD476C1035EF}" dt="2022-08-03T19:38:50.814" v="28" actId="1037"/>
        <pc:sldMkLst>
          <pc:docMk/>
          <pc:sldMk cId="682820096" sldId="257"/>
        </pc:sldMkLst>
        <pc:picChg chg="del">
          <ac:chgData name="edlin guerra" userId="d52177a9150211f7" providerId="LiveId" clId="{87C5F82F-19FA-41A3-BD38-CD476C1035EF}" dt="2022-08-03T19:35:41.663" v="8" actId="478"/>
          <ac:picMkLst>
            <pc:docMk/>
            <pc:sldMk cId="682820096" sldId="257"/>
            <ac:picMk id="3" creationId="{A0CE6680-A23B-41AF-9C89-2003AFFCF054}"/>
          </ac:picMkLst>
        </pc:picChg>
        <pc:picChg chg="add mod">
          <ac:chgData name="edlin guerra" userId="d52177a9150211f7" providerId="LiveId" clId="{87C5F82F-19FA-41A3-BD38-CD476C1035EF}" dt="2022-08-03T19:38:19.591" v="18" actId="14100"/>
          <ac:picMkLst>
            <pc:docMk/>
            <pc:sldMk cId="682820096" sldId="257"/>
            <ac:picMk id="4" creationId="{F9739B26-839A-C4BA-1267-783D7A6DF408}"/>
          </ac:picMkLst>
        </pc:picChg>
        <pc:picChg chg="add mod">
          <ac:chgData name="edlin guerra" userId="d52177a9150211f7" providerId="LiveId" clId="{87C5F82F-19FA-41A3-BD38-CD476C1035EF}" dt="2022-08-03T19:38:50.814" v="28" actId="1037"/>
          <ac:picMkLst>
            <pc:docMk/>
            <pc:sldMk cId="682820096" sldId="257"/>
            <ac:picMk id="6" creationId="{226A06C2-9D1F-DD27-0DC7-E5C2178EBE89}"/>
          </ac:picMkLst>
        </pc:picChg>
      </pc:sldChg>
      <pc:sldChg chg="addSp delSp modSp mod">
        <pc:chgData name="edlin guerra" userId="d52177a9150211f7" providerId="LiveId" clId="{87C5F82F-19FA-41A3-BD38-CD476C1035EF}" dt="2022-08-03T20:52:38.513" v="350" actId="1076"/>
        <pc:sldMkLst>
          <pc:docMk/>
          <pc:sldMk cId="909752650" sldId="259"/>
        </pc:sldMkLst>
        <pc:graphicFrameChg chg="add mod modGraphic">
          <ac:chgData name="edlin guerra" userId="d52177a9150211f7" providerId="LiveId" clId="{87C5F82F-19FA-41A3-BD38-CD476C1035EF}" dt="2022-08-03T20:52:38.513" v="350" actId="1076"/>
          <ac:graphicFrameMkLst>
            <pc:docMk/>
            <pc:sldMk cId="909752650" sldId="259"/>
            <ac:graphicFrameMk id="3" creationId="{72C98682-A737-2FCD-223B-653AE6319BB0}"/>
          </ac:graphicFrameMkLst>
        </pc:graphicFrameChg>
        <pc:picChg chg="del">
          <ac:chgData name="edlin guerra" userId="d52177a9150211f7" providerId="LiveId" clId="{87C5F82F-19FA-41A3-BD38-CD476C1035EF}" dt="2022-08-03T20:50:51.829" v="259" actId="478"/>
          <ac:picMkLst>
            <pc:docMk/>
            <pc:sldMk cId="909752650" sldId="259"/>
            <ac:picMk id="4" creationId="{CE6EF9C2-3D13-4B13-8808-5F51373643D4}"/>
          </ac:picMkLst>
        </pc:picChg>
      </pc:sldChg>
      <pc:sldChg chg="modSp mod">
        <pc:chgData name="edlin guerra" userId="d52177a9150211f7" providerId="LiveId" clId="{87C5F82F-19FA-41A3-BD38-CD476C1035EF}" dt="2022-08-03T20:21:36.139" v="223" actId="20577"/>
        <pc:sldMkLst>
          <pc:docMk/>
          <pc:sldMk cId="4036303459" sldId="265"/>
        </pc:sldMkLst>
        <pc:spChg chg="mod">
          <ac:chgData name="edlin guerra" userId="d52177a9150211f7" providerId="LiveId" clId="{87C5F82F-19FA-41A3-BD38-CD476C1035EF}" dt="2022-08-03T20:21:36.139" v="223" actId="20577"/>
          <ac:spMkLst>
            <pc:docMk/>
            <pc:sldMk cId="4036303459" sldId="265"/>
            <ac:spMk id="3" creationId="{F441F5F9-C5DE-4B20-94B2-39B56FD9D014}"/>
          </ac:spMkLst>
        </pc:spChg>
      </pc:sldChg>
      <pc:sldChg chg="addSp modSp mod">
        <pc:chgData name="edlin guerra" userId="d52177a9150211f7" providerId="LiveId" clId="{87C5F82F-19FA-41A3-BD38-CD476C1035EF}" dt="2022-08-03T20:50:19.878" v="258" actId="1076"/>
        <pc:sldMkLst>
          <pc:docMk/>
          <pc:sldMk cId="545046354" sldId="306"/>
        </pc:sldMkLst>
        <pc:spChg chg="mod">
          <ac:chgData name="edlin guerra" userId="d52177a9150211f7" providerId="LiveId" clId="{87C5F82F-19FA-41A3-BD38-CD476C1035EF}" dt="2022-08-03T20:49:33.984" v="245" actId="1076"/>
          <ac:spMkLst>
            <pc:docMk/>
            <pc:sldMk cId="545046354" sldId="306"/>
            <ac:spMk id="2" creationId="{A42E6F9C-0DA5-43F2-8DB4-F54890EECB18}"/>
          </ac:spMkLst>
        </pc:spChg>
        <pc:spChg chg="mod">
          <ac:chgData name="edlin guerra" userId="d52177a9150211f7" providerId="LiveId" clId="{87C5F82F-19FA-41A3-BD38-CD476C1035EF}" dt="2022-08-03T20:50:05.169" v="255" actId="1076"/>
          <ac:spMkLst>
            <pc:docMk/>
            <pc:sldMk cId="545046354" sldId="306"/>
            <ac:spMk id="5" creationId="{9383BC2F-1D27-46AF-8704-395EFB8200A5}"/>
          </ac:spMkLst>
        </pc:spChg>
        <pc:spChg chg="mod">
          <ac:chgData name="edlin guerra" userId="d52177a9150211f7" providerId="LiveId" clId="{87C5F82F-19FA-41A3-BD38-CD476C1035EF}" dt="2022-08-03T20:50:01.853" v="254" actId="1076"/>
          <ac:spMkLst>
            <pc:docMk/>
            <pc:sldMk cId="545046354" sldId="306"/>
            <ac:spMk id="8" creationId="{ADA55520-42B8-494D-A20A-D6833763AB19}"/>
          </ac:spMkLst>
        </pc:spChg>
        <pc:picChg chg="mod">
          <ac:chgData name="edlin guerra" userId="d52177a9150211f7" providerId="LiveId" clId="{87C5F82F-19FA-41A3-BD38-CD476C1035EF}" dt="2022-08-03T20:49:55.190" v="252" actId="14100"/>
          <ac:picMkLst>
            <pc:docMk/>
            <pc:sldMk cId="545046354" sldId="306"/>
            <ac:picMk id="3" creationId="{741FBAEE-F0F2-4743-BE49-18365D4C616F}"/>
          </ac:picMkLst>
        </pc:picChg>
        <pc:picChg chg="mod">
          <ac:chgData name="edlin guerra" userId="d52177a9150211f7" providerId="LiveId" clId="{87C5F82F-19FA-41A3-BD38-CD476C1035EF}" dt="2022-08-03T20:49:58.589" v="253" actId="14100"/>
          <ac:picMkLst>
            <pc:docMk/>
            <pc:sldMk cId="545046354" sldId="306"/>
            <ac:picMk id="6" creationId="{7D3B109F-EBEC-4301-BB14-F2CF48D3CA68}"/>
          </ac:picMkLst>
        </pc:picChg>
        <pc:picChg chg="mod">
          <ac:chgData name="edlin guerra" userId="d52177a9150211f7" providerId="LiveId" clId="{87C5F82F-19FA-41A3-BD38-CD476C1035EF}" dt="2022-08-03T20:50:19.878" v="258" actId="1076"/>
          <ac:picMkLst>
            <pc:docMk/>
            <pc:sldMk cId="545046354" sldId="306"/>
            <ac:picMk id="7" creationId="{F9596226-765B-4DA5-B481-7C0B6BED166A}"/>
          </ac:picMkLst>
        </pc:picChg>
        <pc:picChg chg="add mod">
          <ac:chgData name="edlin guerra" userId="d52177a9150211f7" providerId="LiveId" clId="{87C5F82F-19FA-41A3-BD38-CD476C1035EF}" dt="2022-08-03T20:49:50.788" v="250" actId="14100"/>
          <ac:picMkLst>
            <pc:docMk/>
            <pc:sldMk cId="545046354" sldId="306"/>
            <ac:picMk id="9" creationId="{AD8049FC-C3A4-BF83-0A69-9191E9E5CF6D}"/>
          </ac:picMkLst>
        </pc:picChg>
        <pc:picChg chg="mod">
          <ac:chgData name="edlin guerra" userId="d52177a9150211f7" providerId="LiveId" clId="{87C5F82F-19FA-41A3-BD38-CD476C1035EF}" dt="2022-08-03T20:50:10.223" v="257" actId="14100"/>
          <ac:picMkLst>
            <pc:docMk/>
            <pc:sldMk cId="545046354" sldId="306"/>
            <ac:picMk id="10" creationId="{D82FC1C1-C570-4916-884D-CD53927434B1}"/>
          </ac:picMkLst>
        </pc:picChg>
      </pc:sldChg>
      <pc:sldChg chg="addSp delSp modSp mod">
        <pc:chgData name="edlin guerra" userId="d52177a9150211f7" providerId="LiveId" clId="{87C5F82F-19FA-41A3-BD38-CD476C1035EF}" dt="2022-08-03T20:45:53.198" v="232" actId="208"/>
        <pc:sldMkLst>
          <pc:docMk/>
          <pc:sldMk cId="2427013026" sldId="313"/>
        </pc:sldMkLst>
        <pc:picChg chg="add mod">
          <ac:chgData name="edlin guerra" userId="d52177a9150211f7" providerId="LiveId" clId="{87C5F82F-19FA-41A3-BD38-CD476C1035EF}" dt="2022-08-03T20:45:27.700" v="228" actId="1076"/>
          <ac:picMkLst>
            <pc:docMk/>
            <pc:sldMk cId="2427013026" sldId="313"/>
            <ac:picMk id="3" creationId="{03B8EB70-7FF0-B366-EF9A-BBEB68C9CABA}"/>
          </ac:picMkLst>
        </pc:picChg>
        <pc:picChg chg="del">
          <ac:chgData name="edlin guerra" userId="d52177a9150211f7" providerId="LiveId" clId="{87C5F82F-19FA-41A3-BD38-CD476C1035EF}" dt="2022-08-03T20:45:19.130" v="225" actId="478"/>
          <ac:picMkLst>
            <pc:docMk/>
            <pc:sldMk cId="2427013026" sldId="313"/>
            <ac:picMk id="4" creationId="{115B78DE-EFA3-4404-C738-432FBB3FEDA4}"/>
          </ac:picMkLst>
        </pc:picChg>
        <pc:picChg chg="del">
          <ac:chgData name="edlin guerra" userId="d52177a9150211f7" providerId="LiveId" clId="{87C5F82F-19FA-41A3-BD38-CD476C1035EF}" dt="2022-08-03T20:45:30.473" v="229" actId="478"/>
          <ac:picMkLst>
            <pc:docMk/>
            <pc:sldMk cId="2427013026" sldId="313"/>
            <ac:picMk id="6" creationId="{AFC8A314-6004-893B-D99A-6632C11FA40E}"/>
          </ac:picMkLst>
        </pc:picChg>
        <pc:picChg chg="add mod">
          <ac:chgData name="edlin guerra" userId="d52177a9150211f7" providerId="LiveId" clId="{87C5F82F-19FA-41A3-BD38-CD476C1035EF}" dt="2022-08-03T20:45:53.198" v="232" actId="208"/>
          <ac:picMkLst>
            <pc:docMk/>
            <pc:sldMk cId="2427013026" sldId="313"/>
            <ac:picMk id="8" creationId="{CD688793-A953-2E67-4999-FAE6E0679709}"/>
          </ac:picMkLst>
        </pc:picChg>
      </pc:sldChg>
      <pc:sldChg chg="delSp del mod">
        <pc:chgData name="edlin guerra" userId="d52177a9150211f7" providerId="LiveId" clId="{87C5F82F-19FA-41A3-BD38-CD476C1035EF}" dt="2022-08-03T20:15:19.496" v="43" actId="47"/>
        <pc:sldMkLst>
          <pc:docMk/>
          <pc:sldMk cId="3179539330" sldId="314"/>
        </pc:sldMkLst>
        <pc:picChg chg="del">
          <ac:chgData name="edlin guerra" userId="d52177a9150211f7" providerId="LiveId" clId="{87C5F82F-19FA-41A3-BD38-CD476C1035EF}" dt="2022-08-03T19:40:21.202" v="29" actId="478"/>
          <ac:picMkLst>
            <pc:docMk/>
            <pc:sldMk cId="3179539330" sldId="314"/>
            <ac:picMk id="3" creationId="{D85CD35B-308C-402C-8F5C-66B222B8CF27}"/>
          </ac:picMkLst>
        </pc:picChg>
      </pc:sldChg>
      <pc:sldChg chg="modSp mod">
        <pc:chgData name="edlin guerra" userId="d52177a9150211f7" providerId="LiveId" clId="{87C5F82F-19FA-41A3-BD38-CD476C1035EF}" dt="2022-08-03T20:17:47.896" v="79" actId="122"/>
        <pc:sldMkLst>
          <pc:docMk/>
          <pc:sldMk cId="3672181653" sldId="315"/>
        </pc:sldMkLst>
        <pc:graphicFrameChg chg="mod modGraphic">
          <ac:chgData name="edlin guerra" userId="d52177a9150211f7" providerId="LiveId" clId="{87C5F82F-19FA-41A3-BD38-CD476C1035EF}" dt="2022-08-03T20:17:47.896" v="79" actId="122"/>
          <ac:graphicFrameMkLst>
            <pc:docMk/>
            <pc:sldMk cId="3672181653" sldId="315"/>
            <ac:graphicFrameMk id="2" creationId="{50DF9105-14FC-48AE-9D5F-F1E32D6132BC}"/>
          </ac:graphicFrameMkLst>
        </pc:graphicFrameChg>
      </pc:sldChg>
    </pc:docChg>
  </pc:docChgLst>
  <pc:docChgLst>
    <pc:chgData name="edlin guerra" userId="d52177a9150211f7" providerId="LiveId" clId="{4F6F5DEC-308B-4B2F-B63B-90EEF02C197E}"/>
    <pc:docChg chg="undo custSel addSld delSld modSld sldOrd">
      <pc:chgData name="edlin guerra" userId="d52177a9150211f7" providerId="LiveId" clId="{4F6F5DEC-308B-4B2F-B63B-90EEF02C197E}" dt="2024-08-05T14:09:10.573" v="1090"/>
      <pc:docMkLst>
        <pc:docMk/>
      </pc:docMkLst>
      <pc:sldChg chg="modSp mod">
        <pc:chgData name="edlin guerra" userId="d52177a9150211f7" providerId="LiveId" clId="{4F6F5DEC-308B-4B2F-B63B-90EEF02C197E}" dt="2024-08-05T05:25:14.634" v="795" actId="20577"/>
        <pc:sldMkLst>
          <pc:docMk/>
          <pc:sldMk cId="4155481783" sldId="256"/>
        </pc:sldMkLst>
        <pc:spChg chg="mod">
          <ac:chgData name="edlin guerra" userId="d52177a9150211f7" providerId="LiveId" clId="{4F6F5DEC-308B-4B2F-B63B-90EEF02C197E}" dt="2024-08-05T05:25:14.634" v="795" actId="20577"/>
          <ac:spMkLst>
            <pc:docMk/>
            <pc:sldMk cId="4155481783" sldId="256"/>
            <ac:spMk id="3" creationId="{2EE40756-D815-4D0B-AC20-7810BB6EF0D4}"/>
          </ac:spMkLst>
        </pc:spChg>
      </pc:sldChg>
      <pc:sldChg chg="addSp modSp mod">
        <pc:chgData name="edlin guerra" userId="d52177a9150211f7" providerId="LiveId" clId="{4F6F5DEC-308B-4B2F-B63B-90EEF02C197E}" dt="2024-06-24T15:21:20.773" v="197" actId="1038"/>
        <pc:sldMkLst>
          <pc:docMk/>
          <pc:sldMk cId="682820096" sldId="257"/>
        </pc:sldMkLst>
        <pc:spChg chg="add mod">
          <ac:chgData name="edlin guerra" userId="d52177a9150211f7" providerId="LiveId" clId="{4F6F5DEC-308B-4B2F-B63B-90EEF02C197E}" dt="2024-06-24T15:18:06.757" v="97" actId="14100"/>
          <ac:spMkLst>
            <pc:docMk/>
            <pc:sldMk cId="682820096" sldId="257"/>
            <ac:spMk id="2" creationId="{F718DFBE-6A60-8B11-ECB4-E22ADC62F93C}"/>
          </ac:spMkLst>
        </pc:spChg>
        <pc:spChg chg="add mod">
          <ac:chgData name="edlin guerra" userId="d52177a9150211f7" providerId="LiveId" clId="{4F6F5DEC-308B-4B2F-B63B-90EEF02C197E}" dt="2024-06-24T15:20:55.686" v="138" actId="1076"/>
          <ac:spMkLst>
            <pc:docMk/>
            <pc:sldMk cId="682820096" sldId="257"/>
            <ac:spMk id="5" creationId="{1BB30FF7-C27C-4EE4-A17F-8139F9594EF5}"/>
          </ac:spMkLst>
        </pc:spChg>
        <pc:spChg chg="add mod">
          <ac:chgData name="edlin guerra" userId="d52177a9150211f7" providerId="LiveId" clId="{4F6F5DEC-308B-4B2F-B63B-90EEF02C197E}" dt="2024-06-24T15:21:20.773" v="197" actId="1038"/>
          <ac:spMkLst>
            <pc:docMk/>
            <pc:sldMk cId="682820096" sldId="257"/>
            <ac:spMk id="7" creationId="{95E93F1B-AB8B-3C9C-1452-D954C13F0D93}"/>
          </ac:spMkLst>
        </pc:spChg>
        <pc:graphicFrameChg chg="add mod modGraphic">
          <ac:chgData name="edlin guerra" userId="d52177a9150211f7" providerId="LiveId" clId="{4F6F5DEC-308B-4B2F-B63B-90EEF02C197E}" dt="2024-06-24T15:20:26.535" v="120" actId="122"/>
          <ac:graphicFrameMkLst>
            <pc:docMk/>
            <pc:sldMk cId="682820096" sldId="257"/>
            <ac:graphicFrameMk id="3" creationId="{848CFC2B-D71D-211E-51D5-3628B2CED929}"/>
          </ac:graphicFrameMkLst>
        </pc:graphicFrameChg>
        <pc:picChg chg="mod">
          <ac:chgData name="edlin guerra" userId="d52177a9150211f7" providerId="LiveId" clId="{4F6F5DEC-308B-4B2F-B63B-90EEF02C197E}" dt="2024-06-24T15:16:06.775" v="83" actId="14100"/>
          <ac:picMkLst>
            <pc:docMk/>
            <pc:sldMk cId="682820096" sldId="257"/>
            <ac:picMk id="4" creationId="{F9739B26-839A-C4BA-1267-783D7A6DF408}"/>
          </ac:picMkLst>
        </pc:picChg>
        <pc:picChg chg="mod">
          <ac:chgData name="edlin guerra" userId="d52177a9150211f7" providerId="LiveId" clId="{4F6F5DEC-308B-4B2F-B63B-90EEF02C197E}" dt="2024-06-24T15:16:12.910" v="86" actId="1076"/>
          <ac:picMkLst>
            <pc:docMk/>
            <pc:sldMk cId="682820096" sldId="257"/>
            <ac:picMk id="6" creationId="{226A06C2-9D1F-DD27-0DC7-E5C2178EBE89}"/>
          </ac:picMkLst>
        </pc:picChg>
      </pc:sldChg>
      <pc:sldChg chg="addSp delSp modSp mod">
        <pc:chgData name="edlin guerra" userId="d52177a9150211f7" providerId="LiveId" clId="{4F6F5DEC-308B-4B2F-B63B-90EEF02C197E}" dt="2024-06-24T15:44:11.178" v="708" actId="20577"/>
        <pc:sldMkLst>
          <pc:docMk/>
          <pc:sldMk cId="909752650" sldId="259"/>
        </pc:sldMkLst>
        <pc:spChg chg="mod">
          <ac:chgData name="edlin guerra" userId="d52177a9150211f7" providerId="LiveId" clId="{4F6F5DEC-308B-4B2F-B63B-90EEF02C197E}" dt="2024-06-24T15:34:11.741" v="605" actId="14100"/>
          <ac:spMkLst>
            <pc:docMk/>
            <pc:sldMk cId="909752650" sldId="259"/>
            <ac:spMk id="2" creationId="{0A525FF9-6789-49B1-9DF7-11433FFB9B2A}"/>
          </ac:spMkLst>
        </pc:spChg>
        <pc:graphicFrameChg chg="mod modGraphic">
          <ac:chgData name="edlin guerra" userId="d52177a9150211f7" providerId="LiveId" clId="{4F6F5DEC-308B-4B2F-B63B-90EEF02C197E}" dt="2024-06-24T15:44:11.178" v="708" actId="20577"/>
          <ac:graphicFrameMkLst>
            <pc:docMk/>
            <pc:sldMk cId="909752650" sldId="259"/>
            <ac:graphicFrameMk id="3" creationId="{72C98682-A737-2FCD-223B-653AE6319BB0}"/>
          </ac:graphicFrameMkLst>
        </pc:graphicFrameChg>
        <pc:graphicFrameChg chg="add mod modGraphic">
          <ac:chgData name="edlin guerra" userId="d52177a9150211f7" providerId="LiveId" clId="{4F6F5DEC-308B-4B2F-B63B-90EEF02C197E}" dt="2024-06-24T15:42:22.724" v="633" actId="1076"/>
          <ac:graphicFrameMkLst>
            <pc:docMk/>
            <pc:sldMk cId="909752650" sldId="259"/>
            <ac:graphicFrameMk id="4" creationId="{F9063542-2362-CF1B-C923-1A1B4E2746D1}"/>
          </ac:graphicFrameMkLst>
        </pc:graphicFrameChg>
        <pc:graphicFrameChg chg="add del mod">
          <ac:chgData name="edlin guerra" userId="d52177a9150211f7" providerId="LiveId" clId="{4F6F5DEC-308B-4B2F-B63B-90EEF02C197E}" dt="2024-06-24T15:40:38.819" v="615" actId="478"/>
          <ac:graphicFrameMkLst>
            <pc:docMk/>
            <pc:sldMk cId="909752650" sldId="259"/>
            <ac:graphicFrameMk id="5" creationId="{63A3348D-1F23-DA15-6A75-84FDC79D4875}"/>
          </ac:graphicFrameMkLst>
        </pc:graphicFrameChg>
      </pc:sldChg>
      <pc:sldChg chg="delSp modSp mod">
        <pc:chgData name="edlin guerra" userId="d52177a9150211f7" providerId="LiveId" clId="{4F6F5DEC-308B-4B2F-B63B-90EEF02C197E}" dt="2024-06-24T15:22:09.235" v="238" actId="1076"/>
        <pc:sldMkLst>
          <pc:docMk/>
          <pc:sldMk cId="4036303459" sldId="265"/>
        </pc:sldMkLst>
        <pc:spChg chg="mod">
          <ac:chgData name="edlin guerra" userId="d52177a9150211f7" providerId="LiveId" clId="{4F6F5DEC-308B-4B2F-B63B-90EEF02C197E}" dt="2024-06-24T15:22:09.235" v="238" actId="1076"/>
          <ac:spMkLst>
            <pc:docMk/>
            <pc:sldMk cId="4036303459" sldId="265"/>
            <ac:spMk id="3" creationId="{F441F5F9-C5DE-4B20-94B2-39B56FD9D014}"/>
          </ac:spMkLst>
        </pc:spChg>
        <pc:picChg chg="mod">
          <ac:chgData name="edlin guerra" userId="d52177a9150211f7" providerId="LiveId" clId="{4F6F5DEC-308B-4B2F-B63B-90EEF02C197E}" dt="2024-06-24T15:21:32.487" v="200" actId="1076"/>
          <ac:picMkLst>
            <pc:docMk/>
            <pc:sldMk cId="4036303459" sldId="265"/>
            <ac:picMk id="7" creationId="{FF88D31B-33C2-4428-847F-331F23C0C296}"/>
          </ac:picMkLst>
        </pc:picChg>
        <pc:picChg chg="del">
          <ac:chgData name="edlin guerra" userId="d52177a9150211f7" providerId="LiveId" clId="{4F6F5DEC-308B-4B2F-B63B-90EEF02C197E}" dt="2024-06-24T15:21:26.584" v="198" actId="478"/>
          <ac:picMkLst>
            <pc:docMk/>
            <pc:sldMk cId="4036303459" sldId="265"/>
            <ac:picMk id="9" creationId="{37D84FA6-2443-4C87-B147-1973DC21DE15}"/>
          </ac:picMkLst>
        </pc:picChg>
        <pc:picChg chg="mod">
          <ac:chgData name="edlin guerra" userId="d52177a9150211f7" providerId="LiveId" clId="{4F6F5DEC-308B-4B2F-B63B-90EEF02C197E}" dt="2024-06-24T15:21:30.391" v="199" actId="1076"/>
          <ac:picMkLst>
            <pc:docMk/>
            <pc:sldMk cId="4036303459" sldId="265"/>
            <ac:picMk id="1026" creationId="{B58BEFE4-2176-4E90-B603-23F0B9BD8577}"/>
          </ac:picMkLst>
        </pc:picChg>
      </pc:sldChg>
      <pc:sldChg chg="modSp mod">
        <pc:chgData name="edlin guerra" userId="d52177a9150211f7" providerId="LiveId" clId="{4F6F5DEC-308B-4B2F-B63B-90EEF02C197E}" dt="2024-06-24T15:15:47.559" v="80"/>
        <pc:sldMkLst>
          <pc:docMk/>
          <pc:sldMk cId="3652319735" sldId="304"/>
        </pc:sldMkLst>
        <pc:spChg chg="mod">
          <ac:chgData name="edlin guerra" userId="d52177a9150211f7" providerId="LiveId" clId="{4F6F5DEC-308B-4B2F-B63B-90EEF02C197E}" dt="2024-06-24T15:15:47.559" v="80"/>
          <ac:spMkLst>
            <pc:docMk/>
            <pc:sldMk cId="3652319735" sldId="304"/>
            <ac:spMk id="2" creationId="{461F9E2C-F4B1-41A9-A282-6851342DA652}"/>
          </ac:spMkLst>
        </pc:spChg>
        <pc:spChg chg="mod">
          <ac:chgData name="edlin guerra" userId="d52177a9150211f7" providerId="LiveId" clId="{4F6F5DEC-308B-4B2F-B63B-90EEF02C197E}" dt="2024-06-24T15:14:53.336" v="56" actId="20577"/>
          <ac:spMkLst>
            <pc:docMk/>
            <pc:sldMk cId="3652319735" sldId="304"/>
            <ac:spMk id="4" creationId="{F3443A09-F4CD-49B6-A845-5053AD61F88F}"/>
          </ac:spMkLst>
        </pc:spChg>
      </pc:sldChg>
      <pc:sldChg chg="addSp modSp mod">
        <pc:chgData name="edlin guerra" userId="d52177a9150211f7" providerId="LiveId" clId="{4F6F5DEC-308B-4B2F-B63B-90EEF02C197E}" dt="2024-06-24T15:24:47.298" v="249" actId="14100"/>
        <pc:sldMkLst>
          <pc:docMk/>
          <pc:sldMk cId="545046354" sldId="306"/>
        </pc:sldMkLst>
        <pc:picChg chg="mod">
          <ac:chgData name="edlin guerra" userId="d52177a9150211f7" providerId="LiveId" clId="{4F6F5DEC-308B-4B2F-B63B-90EEF02C197E}" dt="2024-06-24T15:23:17.441" v="240" actId="1076"/>
          <ac:picMkLst>
            <pc:docMk/>
            <pc:sldMk cId="545046354" sldId="306"/>
            <ac:picMk id="7" creationId="{F9596226-765B-4DA5-B481-7C0B6BED166A}"/>
          </ac:picMkLst>
        </pc:picChg>
        <pc:picChg chg="mod">
          <ac:chgData name="edlin guerra" userId="d52177a9150211f7" providerId="LiveId" clId="{4F6F5DEC-308B-4B2F-B63B-90EEF02C197E}" dt="2024-06-24T15:24:38.295" v="247" actId="14100"/>
          <ac:picMkLst>
            <pc:docMk/>
            <pc:sldMk cId="545046354" sldId="306"/>
            <ac:picMk id="10" creationId="{D82FC1C1-C570-4916-884D-CD53927434B1}"/>
          </ac:picMkLst>
        </pc:picChg>
        <pc:picChg chg="add mod">
          <ac:chgData name="edlin guerra" userId="d52177a9150211f7" providerId="LiveId" clId="{4F6F5DEC-308B-4B2F-B63B-90EEF02C197E}" dt="2024-06-24T15:24:47.298" v="249" actId="14100"/>
          <ac:picMkLst>
            <pc:docMk/>
            <pc:sldMk cId="545046354" sldId="306"/>
            <ac:picMk id="11" creationId="{96F5C839-E16D-9A65-F822-08D24E79633D}"/>
          </ac:picMkLst>
        </pc:picChg>
      </pc:sldChg>
      <pc:sldChg chg="del">
        <pc:chgData name="edlin guerra" userId="d52177a9150211f7" providerId="LiveId" clId="{4F6F5DEC-308B-4B2F-B63B-90EEF02C197E}" dt="2024-06-24T15:24:55.773" v="250" actId="47"/>
        <pc:sldMkLst>
          <pc:docMk/>
          <pc:sldMk cId="113967886" sldId="312"/>
        </pc:sldMkLst>
      </pc:sldChg>
      <pc:sldChg chg="addSp delSp modSp mod">
        <pc:chgData name="edlin guerra" userId="d52177a9150211f7" providerId="LiveId" clId="{4F6F5DEC-308B-4B2F-B63B-90EEF02C197E}" dt="2024-06-24T15:25:34.002" v="253" actId="1076"/>
        <pc:sldMkLst>
          <pc:docMk/>
          <pc:sldMk cId="2427013026" sldId="313"/>
        </pc:sldMkLst>
        <pc:picChg chg="del">
          <ac:chgData name="edlin guerra" userId="d52177a9150211f7" providerId="LiveId" clId="{4F6F5DEC-308B-4B2F-B63B-90EEF02C197E}" dt="2024-06-24T15:25:08.961" v="251" actId="478"/>
          <ac:picMkLst>
            <pc:docMk/>
            <pc:sldMk cId="2427013026" sldId="313"/>
            <ac:picMk id="4" creationId="{7F507B2E-A0C8-A70E-D296-BCE14EE9E11D}"/>
          </ac:picMkLst>
        </pc:picChg>
        <pc:picChg chg="add mod">
          <ac:chgData name="edlin guerra" userId="d52177a9150211f7" providerId="LiveId" clId="{4F6F5DEC-308B-4B2F-B63B-90EEF02C197E}" dt="2024-06-24T15:25:34.002" v="253" actId="1076"/>
          <ac:picMkLst>
            <pc:docMk/>
            <pc:sldMk cId="2427013026" sldId="313"/>
            <ac:picMk id="5" creationId="{B6C135C4-37F7-9D00-3ED4-E39242B0ECD3}"/>
          </ac:picMkLst>
        </pc:picChg>
      </pc:sldChg>
      <pc:sldChg chg="addSp delSp modSp add mod ord">
        <pc:chgData name="edlin guerra" userId="d52177a9150211f7" providerId="LiveId" clId="{4F6F5DEC-308B-4B2F-B63B-90EEF02C197E}" dt="2024-08-05T14:09:10.573" v="1090"/>
        <pc:sldMkLst>
          <pc:docMk/>
          <pc:sldMk cId="2643754295" sldId="314"/>
        </pc:sldMkLst>
        <pc:spChg chg="mod">
          <ac:chgData name="edlin guerra" userId="d52177a9150211f7" providerId="LiveId" clId="{4F6F5DEC-308B-4B2F-B63B-90EEF02C197E}" dt="2024-08-05T14:04:02.127" v="898" actId="1076"/>
          <ac:spMkLst>
            <pc:docMk/>
            <pc:sldMk cId="2643754295" sldId="314"/>
            <ac:spMk id="2" creationId="{461F9E2C-F4B1-41A9-A282-6851342DA652}"/>
          </ac:spMkLst>
        </pc:spChg>
        <pc:spChg chg="add del mod">
          <ac:chgData name="edlin guerra" userId="d52177a9150211f7" providerId="LiveId" clId="{4F6F5DEC-308B-4B2F-B63B-90EEF02C197E}" dt="2024-08-05T14:07:47.456" v="1080" actId="478"/>
          <ac:spMkLst>
            <pc:docMk/>
            <pc:sldMk cId="2643754295" sldId="314"/>
            <ac:spMk id="3" creationId="{06CD8A92-CE57-66E9-AF5C-764DCA654453}"/>
          </ac:spMkLst>
        </pc:spChg>
        <pc:spChg chg="mod">
          <ac:chgData name="edlin guerra" userId="d52177a9150211f7" providerId="LiveId" clId="{4F6F5DEC-308B-4B2F-B63B-90EEF02C197E}" dt="2024-08-05T14:05:55.781" v="1079" actId="20577"/>
          <ac:spMkLst>
            <pc:docMk/>
            <pc:sldMk cId="2643754295" sldId="314"/>
            <ac:spMk id="4" creationId="{F3443A09-F4CD-49B6-A845-5053AD61F88F}"/>
          </ac:spMkLst>
        </pc:spChg>
        <pc:spChg chg="mod">
          <ac:chgData name="edlin guerra" userId="d52177a9150211f7" providerId="LiveId" clId="{4F6F5DEC-308B-4B2F-B63B-90EEF02C197E}" dt="2024-08-05T14:04:25.353" v="899" actId="20577"/>
          <ac:spMkLst>
            <pc:docMk/>
            <pc:sldMk cId="2643754295" sldId="314"/>
            <ac:spMk id="5" creationId="{C993B02C-9371-4366-9A27-DBD7D1203CDE}"/>
          </ac:spMkLst>
        </pc:spChg>
        <pc:picChg chg="del">
          <ac:chgData name="edlin guerra" userId="d52177a9150211f7" providerId="LiveId" clId="{4F6F5DEC-308B-4B2F-B63B-90EEF02C197E}" dt="2024-06-24T15:27:59.135" v="255" actId="478"/>
          <ac:picMkLst>
            <pc:docMk/>
            <pc:sldMk cId="2643754295" sldId="314"/>
            <ac:picMk id="6" creationId="{307D52A4-C1DE-4438-A6D4-6D42E4D8EE6C}"/>
          </ac:picMkLst>
        </pc:picChg>
        <pc:picChg chg="add mod">
          <ac:chgData name="edlin guerra" userId="d52177a9150211f7" providerId="LiveId" clId="{4F6F5DEC-308B-4B2F-B63B-90EEF02C197E}" dt="2024-08-05T14:08:34.575" v="1087" actId="208"/>
          <ac:picMkLst>
            <pc:docMk/>
            <pc:sldMk cId="2643754295" sldId="314"/>
            <ac:picMk id="6" creationId="{C11096C9-0A9C-11B4-F57B-4D919CCA4F34}"/>
          </ac:picMkLst>
        </pc:picChg>
      </pc:sldChg>
      <pc:sldChg chg="new del">
        <pc:chgData name="edlin guerra" userId="d52177a9150211f7" providerId="LiveId" clId="{4F6F5DEC-308B-4B2F-B63B-90EEF02C197E}" dt="2024-08-05T14:09:03.352" v="1088" actId="47"/>
        <pc:sldMkLst>
          <pc:docMk/>
          <pc:sldMk cId="1924256706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688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085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385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0924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798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413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776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377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509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502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6075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2943-1E3B-4CD0-828F-8E248EFD79E0}" type="datetimeFigureOut">
              <a:rPr lang="es-MX" smtClean="0"/>
              <a:pPr/>
              <a:t>05/08/2024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2E0E0-B365-4420-9A33-BBEB846B49F2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482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edlin.guerra@enesmerida.unam.mx" TargetMode="Externa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hyperlink" Target="mailto:edlin.guerra@enesmerida.unam.m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D0740-40EF-42B7-A961-017F095C2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8084" y="3306171"/>
            <a:ext cx="6140302" cy="1000679"/>
          </a:xfrm>
        </p:spPr>
        <p:txBody>
          <a:bodyPr>
            <a:noAutofit/>
          </a:bodyPr>
          <a:lstStyle/>
          <a:p>
            <a:r>
              <a:rPr lang="es-MX" sz="3200" dirty="0"/>
              <a:t>Estadística Aplicada 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E40756-D815-4D0B-AC20-7810BB6E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1102" y="5279723"/>
            <a:ext cx="6858000" cy="1198898"/>
          </a:xfrm>
        </p:spPr>
        <p:txBody>
          <a:bodyPr>
            <a:normAutofit/>
          </a:bodyPr>
          <a:lstStyle/>
          <a:p>
            <a:r>
              <a:rPr lang="es-MX" dirty="0"/>
              <a:t>Dr. Edlin Guerra Castro</a:t>
            </a:r>
          </a:p>
          <a:p>
            <a:r>
              <a:rPr lang="es-MX" dirty="0"/>
              <a:t>Dra. Frank Ocaña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FB3E168-E0C4-4ECF-B006-D22177E3DA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8" y="138775"/>
            <a:ext cx="2572132" cy="15004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EBF1D10-6B0C-4AE1-8DF1-351E778A1488}"/>
              </a:ext>
            </a:extLst>
          </p:cNvPr>
          <p:cNvSpPr txBox="1"/>
          <p:nvPr/>
        </p:nvSpPr>
        <p:spPr>
          <a:xfrm>
            <a:off x="446567" y="2301353"/>
            <a:ext cx="818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Licenciatura en Ecología</a:t>
            </a:r>
          </a:p>
        </p:txBody>
      </p:sp>
    </p:spTree>
    <p:extLst>
      <p:ext uri="{BB962C8B-B14F-4D97-AF65-F5344CB8AC3E}">
        <p14:creationId xmlns:p14="http://schemas.microsoft.com/office/powerpoint/2010/main" val="4155481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42E6F9C-0DA5-43F2-8DB4-F54890EECB18}"/>
              </a:ext>
            </a:extLst>
          </p:cNvPr>
          <p:cNvSpPr txBox="1"/>
          <p:nvPr/>
        </p:nvSpPr>
        <p:spPr>
          <a:xfrm>
            <a:off x="107529" y="97661"/>
            <a:ext cx="446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Literatura de referencia del curso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3B109F-EBEC-4301-BB14-F2CF48D3CA6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06" y="3973031"/>
            <a:ext cx="1881623" cy="2819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1FBAEE-F0F2-4743-BE49-18365D4C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210" y="585023"/>
            <a:ext cx="2297151" cy="3258441"/>
          </a:xfrm>
          <a:prstGeom prst="rect">
            <a:avLst/>
          </a:prstGeom>
        </p:spPr>
      </p:pic>
      <p:pic>
        <p:nvPicPr>
          <p:cNvPr id="7" name="Imagen 6" descr="Imagen que contiene computadora, monitor, amarillo, señal&#10;&#10;Descripción generada automáticamente">
            <a:extLst>
              <a:ext uri="{FF2B5EF4-FFF2-40B4-BE49-F238E27FC236}">
                <a16:creationId xmlns:a16="http://schemas.microsoft.com/office/drawing/2014/main" id="{F9596226-765B-4DA5-B481-7C0B6BED1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56" y="4034430"/>
            <a:ext cx="1961725" cy="26968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383BC2F-1D27-46AF-8704-395EFB8200A5}"/>
              </a:ext>
            </a:extLst>
          </p:cNvPr>
          <p:cNvSpPr txBox="1"/>
          <p:nvPr/>
        </p:nvSpPr>
        <p:spPr>
          <a:xfrm>
            <a:off x="2185656" y="5570925"/>
            <a:ext cx="267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Versión Inglés</a:t>
            </a:r>
          </a:p>
          <a:p>
            <a:r>
              <a:rPr lang="es-MX" sz="1400" dirty="0"/>
              <a:t>https://r4ds.had.co.nz/index.html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A55520-42B8-494D-A20A-D6833763AB19}"/>
              </a:ext>
            </a:extLst>
          </p:cNvPr>
          <p:cNvSpPr txBox="1"/>
          <p:nvPr/>
        </p:nvSpPr>
        <p:spPr>
          <a:xfrm>
            <a:off x="2151529" y="488472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Versión Español:</a:t>
            </a:r>
          </a:p>
          <a:p>
            <a:r>
              <a:rPr lang="es-MX" dirty="0"/>
              <a:t>https://es.r4ds.hadley.nz/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82FC1C1-C570-4916-884D-CD5392743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471" y="4034430"/>
            <a:ext cx="2014733" cy="26968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D8049FC-C3A4-BF83-0A69-9191E9E5C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07" y="559326"/>
            <a:ext cx="2174122" cy="3268603"/>
          </a:xfrm>
          <a:prstGeom prst="rect">
            <a:avLst/>
          </a:prstGeom>
        </p:spPr>
      </p:pic>
      <p:pic>
        <p:nvPicPr>
          <p:cNvPr id="11" name="Imagen 10" descr="Imagen de la pantalla de un lago&#10;&#10;Descripción generada automáticamente con confianza media">
            <a:extLst>
              <a:ext uri="{FF2B5EF4-FFF2-40B4-BE49-F238E27FC236}">
                <a16:creationId xmlns:a16="http://schemas.microsoft.com/office/drawing/2014/main" id="{96F5C839-E16D-9A65-F822-08D24E796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27" y="585023"/>
            <a:ext cx="2430679" cy="32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4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CuadroTexto">
            <a:extLst>
              <a:ext uri="{FF2B5EF4-FFF2-40B4-BE49-F238E27FC236}">
                <a16:creationId xmlns:a16="http://schemas.microsoft.com/office/drawing/2014/main" id="{F3443A09-F4CD-49B6-A845-5053AD61F88F}"/>
              </a:ext>
            </a:extLst>
          </p:cNvPr>
          <p:cNvSpPr txBox="1"/>
          <p:nvPr/>
        </p:nvSpPr>
        <p:spPr>
          <a:xfrm>
            <a:off x="2091224" y="2486211"/>
            <a:ext cx="6725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/>
              <a:t>Profesor Titular A. ENES Unidad Mérida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Biólogo marino, Ecólogo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Experiencia docente:</a:t>
            </a:r>
          </a:p>
          <a:p>
            <a:pPr lvl="1"/>
            <a:r>
              <a:rPr lang="es-VE" sz="2000" dirty="0"/>
              <a:t>-Bioestadística y estadística multivariada</a:t>
            </a:r>
          </a:p>
          <a:p>
            <a:pPr lvl="1"/>
            <a:r>
              <a:rPr lang="es-VE" sz="2000" dirty="0"/>
              <a:t>-Ecología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Áreas de investigación: </a:t>
            </a:r>
          </a:p>
          <a:p>
            <a:pPr lvl="1"/>
            <a:r>
              <a:rPr lang="es-VE" sz="2000" dirty="0"/>
              <a:t>-Ecología experimental en ecosistemas marinos</a:t>
            </a:r>
          </a:p>
          <a:p>
            <a:pPr lvl="1"/>
            <a:r>
              <a:rPr lang="es-VE" sz="2000" dirty="0"/>
              <a:t>-Cuantificación de diversidad de especies</a:t>
            </a:r>
          </a:p>
          <a:p>
            <a:pPr lvl="1"/>
            <a:r>
              <a:rPr lang="es-VE" sz="2000" dirty="0"/>
              <a:t>-Diseño de experimentos/muestreos y análisis de datos</a:t>
            </a:r>
          </a:p>
        </p:txBody>
      </p:sp>
      <p:sp>
        <p:nvSpPr>
          <p:cNvPr id="5" name="16 CuadroTexto">
            <a:extLst>
              <a:ext uri="{FF2B5EF4-FFF2-40B4-BE49-F238E27FC236}">
                <a16:creationId xmlns:a16="http://schemas.microsoft.com/office/drawing/2014/main" id="{C993B02C-9371-4366-9A27-DBD7D1203CDE}"/>
              </a:ext>
            </a:extLst>
          </p:cNvPr>
          <p:cNvSpPr txBox="1"/>
          <p:nvPr/>
        </p:nvSpPr>
        <p:spPr>
          <a:xfrm>
            <a:off x="2099404" y="2024546"/>
            <a:ext cx="58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/>
              <a:t>Dr. Edlin José Guerra Castro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7D52A4-C1DE-4438-A6D4-6D42E4D8E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4" b="7987"/>
          <a:stretch/>
        </p:blipFill>
        <p:spPr>
          <a:xfrm>
            <a:off x="110205" y="2113754"/>
            <a:ext cx="1869507" cy="2116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9F0B2EB-DC94-4B23-89A4-5EB1EA52A9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87" y="102170"/>
            <a:ext cx="2572132" cy="15004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FC50F35-4359-4CF6-9048-E2C01B259D36}"/>
              </a:ext>
            </a:extLst>
          </p:cNvPr>
          <p:cNvSpPr txBox="1"/>
          <p:nvPr/>
        </p:nvSpPr>
        <p:spPr>
          <a:xfrm>
            <a:off x="2800623" y="621542"/>
            <a:ext cx="634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accent1">
                    <a:lumMod val="50000"/>
                  </a:schemeClr>
                </a:solidFill>
              </a:rPr>
              <a:t>Departamento de Sistemas y Procesos naturales</a:t>
            </a:r>
            <a:endParaRPr lang="es-MX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07C9F20-0447-4B92-B2EC-C8CB62343920}"/>
              </a:ext>
            </a:extLst>
          </p:cNvPr>
          <p:cNvCxnSpPr/>
          <p:nvPr/>
        </p:nvCxnSpPr>
        <p:spPr>
          <a:xfrm>
            <a:off x="2771800" y="154754"/>
            <a:ext cx="0" cy="144782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61F9E2C-F4B1-41A9-A282-6851342DA652}"/>
              </a:ext>
            </a:extLst>
          </p:cNvPr>
          <p:cNvSpPr txBox="1"/>
          <p:nvPr/>
        </p:nvSpPr>
        <p:spPr>
          <a:xfrm>
            <a:off x="78887" y="5428832"/>
            <a:ext cx="8706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Correo-e: </a:t>
            </a:r>
            <a:r>
              <a:rPr lang="es-MX" dirty="0">
                <a:hlinkClick r:id="rId5"/>
              </a:rPr>
              <a:t>edlin.guerra@enesmerida.unam.mx</a:t>
            </a:r>
            <a:endParaRPr lang="es-MX" dirty="0"/>
          </a:p>
          <a:p>
            <a:r>
              <a:rPr lang="es-MX" dirty="0"/>
              <a:t>Twitter: </a:t>
            </a:r>
            <a:r>
              <a:rPr lang="es-MX" dirty="0" err="1"/>
              <a:t>edlinguerra</a:t>
            </a:r>
            <a:endParaRPr lang="es-MX" dirty="0"/>
          </a:p>
          <a:p>
            <a:r>
              <a:rPr lang="es-MX" dirty="0" err="1"/>
              <a:t>ResearchGate</a:t>
            </a:r>
            <a:r>
              <a:rPr lang="es-MX" dirty="0"/>
              <a:t>: Edlin Guerra-Castro</a:t>
            </a:r>
          </a:p>
          <a:p>
            <a:r>
              <a:rPr lang="es-MX" dirty="0"/>
              <a:t>Sitio web: https://edlinguerra.github.io/</a:t>
            </a:r>
          </a:p>
        </p:txBody>
      </p:sp>
    </p:spTree>
    <p:extLst>
      <p:ext uri="{BB962C8B-B14F-4D97-AF65-F5344CB8AC3E}">
        <p14:creationId xmlns:p14="http://schemas.microsoft.com/office/powerpoint/2010/main" val="365231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CuadroTexto">
            <a:extLst>
              <a:ext uri="{FF2B5EF4-FFF2-40B4-BE49-F238E27FC236}">
                <a16:creationId xmlns:a16="http://schemas.microsoft.com/office/drawing/2014/main" id="{F3443A09-F4CD-49B6-A845-5053AD61F88F}"/>
              </a:ext>
            </a:extLst>
          </p:cNvPr>
          <p:cNvSpPr txBox="1"/>
          <p:nvPr/>
        </p:nvSpPr>
        <p:spPr>
          <a:xfrm>
            <a:off x="2091224" y="2486211"/>
            <a:ext cx="67250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/>
              <a:t>Profesor de Asignatura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Lic. Biología, Dr. Ecología y Desarrollo Sustentable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Experiencia docente:</a:t>
            </a:r>
          </a:p>
          <a:p>
            <a:pPr lvl="1"/>
            <a:r>
              <a:rPr lang="es-VE" sz="2000" dirty="0"/>
              <a:t>- Impacto Ambiental</a:t>
            </a:r>
          </a:p>
          <a:p>
            <a:pPr marL="800100" lvl="1" indent="-342900">
              <a:buFontTx/>
              <a:buChar char="-"/>
            </a:pPr>
            <a:r>
              <a:rPr lang="es-VE" sz="2000" dirty="0"/>
              <a:t>Ecología de poblaciones y comunidades</a:t>
            </a:r>
          </a:p>
          <a:p>
            <a:pPr marL="800100" lvl="1" indent="-342900">
              <a:buFontTx/>
              <a:buChar char="-"/>
            </a:pPr>
            <a:r>
              <a:rPr lang="es-VE" sz="2000" dirty="0"/>
              <a:t>Aprovechamiento de Recursos Naturales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VE" sz="2000" dirty="0"/>
              <a:t>Áreas de investigación: </a:t>
            </a:r>
          </a:p>
          <a:p>
            <a:pPr lvl="1"/>
            <a:r>
              <a:rPr lang="es-VE" sz="2000" dirty="0"/>
              <a:t>- Ecología de Playas</a:t>
            </a:r>
          </a:p>
          <a:p>
            <a:pPr lvl="1"/>
            <a:r>
              <a:rPr lang="es-VE" sz="2000" dirty="0"/>
              <a:t>- Gestión de Playas</a:t>
            </a:r>
          </a:p>
          <a:p>
            <a:pPr lvl="1"/>
            <a:r>
              <a:rPr lang="es-VE" sz="2000" dirty="0"/>
              <a:t>- Restauración de Playas</a:t>
            </a:r>
          </a:p>
        </p:txBody>
      </p:sp>
      <p:sp>
        <p:nvSpPr>
          <p:cNvPr id="5" name="16 CuadroTexto">
            <a:extLst>
              <a:ext uri="{FF2B5EF4-FFF2-40B4-BE49-F238E27FC236}">
                <a16:creationId xmlns:a16="http://schemas.microsoft.com/office/drawing/2014/main" id="{C993B02C-9371-4366-9A27-DBD7D1203CDE}"/>
              </a:ext>
            </a:extLst>
          </p:cNvPr>
          <p:cNvSpPr txBox="1"/>
          <p:nvPr/>
        </p:nvSpPr>
        <p:spPr>
          <a:xfrm>
            <a:off x="2099403" y="2024546"/>
            <a:ext cx="680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/>
              <a:t>Dr. Frank Ocaña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9F0B2EB-DC94-4B23-89A4-5EB1EA52A9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87" y="102170"/>
            <a:ext cx="2572132" cy="150041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FC50F35-4359-4CF6-9048-E2C01B259D36}"/>
              </a:ext>
            </a:extLst>
          </p:cNvPr>
          <p:cNvSpPr txBox="1"/>
          <p:nvPr/>
        </p:nvSpPr>
        <p:spPr>
          <a:xfrm>
            <a:off x="2800623" y="621542"/>
            <a:ext cx="634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accent1">
                    <a:lumMod val="50000"/>
                  </a:schemeClr>
                </a:solidFill>
              </a:rPr>
              <a:t>Departamento de Sistemas y Procesos naturales</a:t>
            </a:r>
            <a:endParaRPr lang="es-MX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07C9F20-0447-4B92-B2EC-C8CB62343920}"/>
              </a:ext>
            </a:extLst>
          </p:cNvPr>
          <p:cNvCxnSpPr/>
          <p:nvPr/>
        </p:nvCxnSpPr>
        <p:spPr>
          <a:xfrm>
            <a:off x="2771800" y="154754"/>
            <a:ext cx="0" cy="144782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61F9E2C-F4B1-41A9-A282-6851342DA652}"/>
              </a:ext>
            </a:extLst>
          </p:cNvPr>
          <p:cNvSpPr txBox="1"/>
          <p:nvPr/>
        </p:nvSpPr>
        <p:spPr>
          <a:xfrm>
            <a:off x="0" y="6047498"/>
            <a:ext cx="870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Correo-e: </a:t>
            </a:r>
            <a:r>
              <a:rPr lang="es-MX" u="sng" dirty="0">
                <a:solidFill>
                  <a:srgbClr val="0070C0"/>
                </a:solidFill>
              </a:rPr>
              <a:t>frank.ocana</a:t>
            </a:r>
            <a:r>
              <a:rPr lang="es-MX" u="sng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s-MX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lang="es-MX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nesmerida.unam.mx</a:t>
            </a:r>
            <a:endParaRPr lang="es-MX" dirty="0"/>
          </a:p>
        </p:txBody>
      </p:sp>
      <p:pic>
        <p:nvPicPr>
          <p:cNvPr id="6" name="image12.png">
            <a:extLst>
              <a:ext uri="{FF2B5EF4-FFF2-40B4-BE49-F238E27FC236}">
                <a16:creationId xmlns:a16="http://schemas.microsoft.com/office/drawing/2014/main" id="{C11096C9-0A9C-11B4-F57B-4D919CCA4F34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43192" y="2174445"/>
            <a:ext cx="1689756" cy="22786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75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739B26-839A-C4BA-1267-783D7A6DF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8" y="159266"/>
            <a:ext cx="3480563" cy="2637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6A06C2-9D1F-DD27-0DC7-E5C2178E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3" y="3253902"/>
            <a:ext cx="4210137" cy="2432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F718DFBE-6A60-8B11-ECB4-E22ADC62F93C}"/>
              </a:ext>
            </a:extLst>
          </p:cNvPr>
          <p:cNvSpPr/>
          <p:nvPr/>
        </p:nvSpPr>
        <p:spPr>
          <a:xfrm>
            <a:off x="4411496" y="4270443"/>
            <a:ext cx="588521" cy="3988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48CFC2B-D71D-211E-51D5-3628B2CED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719457"/>
              </p:ext>
            </p:extLst>
          </p:nvPr>
        </p:nvGraphicFramePr>
        <p:xfrm>
          <a:off x="5107021" y="3857747"/>
          <a:ext cx="3966945" cy="20283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9811">
                  <a:extLst>
                    <a:ext uri="{9D8B030D-6E8A-4147-A177-3AD203B41FA5}">
                      <a16:colId xmlns:a16="http://schemas.microsoft.com/office/drawing/2014/main" val="3744875409"/>
                    </a:ext>
                  </a:extLst>
                </a:gridCol>
                <a:gridCol w="3377134">
                  <a:extLst>
                    <a:ext uri="{9D8B030D-6E8A-4147-A177-3AD203B41FA5}">
                      <a16:colId xmlns:a16="http://schemas.microsoft.com/office/drawing/2014/main" val="13219705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100" u="none" strike="noStrike" dirty="0">
                          <a:effectLst/>
                        </a:rPr>
                        <a:t>Tema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100" u="none" strike="noStrike" dirty="0">
                          <a:effectLst/>
                        </a:rPr>
                        <a:t>Contenido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1935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1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100" u="none" strike="noStrike" dirty="0">
                          <a:effectLst/>
                        </a:rPr>
                        <a:t>Introducción a la estadística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587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2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Medidas de posición y dispersión (+ Exploración de datos)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2337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3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Formulación y comprobación de hipótesis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968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4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Diseño experimental y muestreo (+ ANOVA)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9385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5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Regresión lineal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5898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6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Análisis de datos categóricos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4420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7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100" u="none" strike="noStrike" dirty="0">
                          <a:effectLst/>
                        </a:rPr>
                        <a:t>Introducción a los modelos lineales generalizados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01036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1BB30FF7-C27C-4EE4-A17F-8139F9594EF5}"/>
              </a:ext>
            </a:extLst>
          </p:cNvPr>
          <p:cNvSpPr txBox="1"/>
          <p:nvPr/>
        </p:nvSpPr>
        <p:spPr>
          <a:xfrm>
            <a:off x="1311563" y="2884570"/>
            <a:ext cx="1727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Temario Original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E93F1B-AB8B-3C9C-1452-D954C13F0D93}"/>
              </a:ext>
            </a:extLst>
          </p:cNvPr>
          <p:cNvSpPr txBox="1"/>
          <p:nvPr/>
        </p:nvSpPr>
        <p:spPr>
          <a:xfrm>
            <a:off x="5701662" y="3429000"/>
            <a:ext cx="273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Reorganización del temario</a:t>
            </a:r>
          </a:p>
        </p:txBody>
      </p:sp>
    </p:spTree>
    <p:extLst>
      <p:ext uri="{BB962C8B-B14F-4D97-AF65-F5344CB8AC3E}">
        <p14:creationId xmlns:p14="http://schemas.microsoft.com/office/powerpoint/2010/main" val="68282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AA972-BCD7-4A3F-9BEB-78044B65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9" y="-254646"/>
            <a:ext cx="7886700" cy="1325563"/>
          </a:xfrm>
        </p:spPr>
        <p:txBody>
          <a:bodyPr>
            <a:normAutofit/>
          </a:bodyPr>
          <a:lstStyle/>
          <a:p>
            <a:r>
              <a:rPr lang="es-MX" sz="3200" b="1" dirty="0"/>
              <a:t>Estrategia para desarrollar el curso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41F5F9-C5DE-4B20-94B2-39B56FD9D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09" y="3394711"/>
            <a:ext cx="8654473" cy="2404228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s-MX" sz="3200" dirty="0"/>
              <a:t>Usaremos un sistema de gestión del aprendizaje que será equivalente a nuestra aula: </a:t>
            </a:r>
            <a:r>
              <a:rPr lang="es-MX" sz="3200" i="1" dirty="0"/>
              <a:t>Google </a:t>
            </a:r>
            <a:r>
              <a:rPr lang="es-MX" sz="3200" i="1" dirty="0" err="1"/>
              <a:t>Classroom</a:t>
            </a:r>
            <a:r>
              <a:rPr lang="es-MX" sz="3200" dirty="0"/>
              <a:t>.</a:t>
            </a:r>
          </a:p>
          <a:p>
            <a:pPr marL="628650" indent="-514350">
              <a:buFont typeface="+mj-lt"/>
              <a:buAutoNum type="arabicPeriod"/>
            </a:pPr>
            <a:r>
              <a:rPr lang="es-MX" sz="3200" dirty="0"/>
              <a:t>Las actividades prácticas serán R-Studio</a:t>
            </a:r>
          </a:p>
          <a:p>
            <a:pPr marL="114300" indent="0">
              <a:buNone/>
            </a:pPr>
            <a:endParaRPr lang="es-MX" sz="2400" dirty="0"/>
          </a:p>
        </p:txBody>
      </p:sp>
      <p:pic>
        <p:nvPicPr>
          <p:cNvPr id="1026" name="Picture 2" descr="Google Classroom Users - Have you seen the new originality reports? -  NCCE's Tech Savvy Teacher Blog">
            <a:extLst>
              <a:ext uri="{FF2B5EF4-FFF2-40B4-BE49-F238E27FC236}">
                <a16:creationId xmlns:a16="http://schemas.microsoft.com/office/drawing/2014/main" id="{B58BEFE4-2176-4E90-B603-23F0B9BD8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2"/>
          <a:stretch/>
        </p:blipFill>
        <p:spPr bwMode="auto">
          <a:xfrm>
            <a:off x="553398" y="802248"/>
            <a:ext cx="2024680" cy="17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Studio - Wikipedia, la enciclopedia libre">
            <a:extLst>
              <a:ext uri="{FF2B5EF4-FFF2-40B4-BE49-F238E27FC236}">
                <a16:creationId xmlns:a16="http://schemas.microsoft.com/office/drawing/2014/main" id="{FF88D31B-33C2-4428-847F-331F23C0C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742" y="1059061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30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B892030-8CC6-4E0A-9A2E-C28B42D99429}"/>
              </a:ext>
            </a:extLst>
          </p:cNvPr>
          <p:cNvSpPr txBox="1"/>
          <p:nvPr/>
        </p:nvSpPr>
        <p:spPr>
          <a:xfrm>
            <a:off x="257544" y="2289060"/>
            <a:ext cx="8628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En nuestra aula tendremos:</a:t>
            </a:r>
          </a:p>
          <a:p>
            <a:endParaRPr lang="es-MX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Información del curso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Cronogramas de actividades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Foro de discusión por tema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Comunicación individualizada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Secciones para cada Unidad</a:t>
            </a:r>
          </a:p>
          <a:p>
            <a:pPr marL="1081088" lvl="4" indent="-342900">
              <a:buFont typeface="+mj-lt"/>
              <a:buAutoNum type="arabicPeriod"/>
            </a:pPr>
            <a:r>
              <a:rPr lang="es-MX" sz="2000" dirty="0"/>
              <a:t>Videos de clases teóricas u otro material audiovisual</a:t>
            </a:r>
          </a:p>
          <a:p>
            <a:pPr marL="1081088" lvl="4" indent="-342900">
              <a:buFont typeface="+mj-lt"/>
              <a:buAutoNum type="arabicPeriod"/>
            </a:pPr>
            <a:r>
              <a:rPr lang="es-MX" sz="2000" dirty="0"/>
              <a:t>Material bibliográfico básico</a:t>
            </a:r>
          </a:p>
          <a:p>
            <a:pPr marL="1081088" lvl="4" indent="-342900">
              <a:buFont typeface="+mj-lt"/>
              <a:buAutoNum type="arabicPeriod"/>
            </a:pPr>
            <a:r>
              <a:rPr lang="es-MX" sz="2000" dirty="0"/>
              <a:t>Guías de estudio</a:t>
            </a:r>
          </a:p>
          <a:p>
            <a:pPr marL="1081088" lvl="4" indent="-342900">
              <a:buFont typeface="+mj-lt"/>
              <a:buAutoNum type="arabicPeriod"/>
            </a:pPr>
            <a:r>
              <a:rPr lang="es-MX" sz="2000" dirty="0"/>
              <a:t>Asignación y entrega de tareas</a:t>
            </a:r>
          </a:p>
          <a:p>
            <a:pPr marL="1081088" lvl="4" indent="-342900">
              <a:buFont typeface="+mj-lt"/>
              <a:buAutoNum type="arabicPeriod"/>
            </a:pPr>
            <a:r>
              <a:rPr lang="es-MX" sz="2000" dirty="0"/>
              <a:t>Asignación y entrega de evaluaciones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</p:txBody>
      </p:sp>
      <p:pic>
        <p:nvPicPr>
          <p:cNvPr id="9" name="Picture 2" descr="Google Classroom Users - Have you seen the new originality reports? -  NCCE's Tech Savvy Teacher Blog">
            <a:extLst>
              <a:ext uri="{FF2B5EF4-FFF2-40B4-BE49-F238E27FC236}">
                <a16:creationId xmlns:a16="http://schemas.microsoft.com/office/drawing/2014/main" id="{0478CF89-3E98-433B-9D38-51C6E7AF4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2"/>
          <a:stretch/>
        </p:blipFill>
        <p:spPr bwMode="auto">
          <a:xfrm>
            <a:off x="159069" y="226225"/>
            <a:ext cx="2345797" cy="206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10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oogle Classroom Users - Have you seen the new originality reports? -  NCCE's Tech Savvy Teacher Blog">
            <a:extLst>
              <a:ext uri="{FF2B5EF4-FFF2-40B4-BE49-F238E27FC236}">
                <a16:creationId xmlns:a16="http://schemas.microsoft.com/office/drawing/2014/main" id="{4D346341-6256-4BA1-B35D-31CF2397A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2"/>
          <a:stretch/>
        </p:blipFill>
        <p:spPr bwMode="auto">
          <a:xfrm>
            <a:off x="153332" y="70340"/>
            <a:ext cx="2375164" cy="208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B8EB70-7FF0-B366-EF9A-BBEB68C9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7049"/>
            <a:ext cx="9144000" cy="3885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C135C4-37F7-9D00-3ED4-E39242B0E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933" y="196231"/>
            <a:ext cx="644932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1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453E32D-EA06-4A80-B34E-5A19E80CF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2"/>
          <a:stretch/>
        </p:blipFill>
        <p:spPr>
          <a:xfrm>
            <a:off x="194281" y="2461846"/>
            <a:ext cx="8809916" cy="4308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9BD0727D-8599-44E2-8858-85F57AEF6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539"/>
            <a:ext cx="2989385" cy="2989385"/>
          </a:xfrm>
          <a:prstGeom prst="rect">
            <a:avLst/>
          </a:prstGeom>
        </p:spPr>
      </p:pic>
      <p:pic>
        <p:nvPicPr>
          <p:cNvPr id="1026" name="Picture 2" descr="RStudio - Wikipedia, la enciclopedia libre">
            <a:extLst>
              <a:ext uri="{FF2B5EF4-FFF2-40B4-BE49-F238E27FC236}">
                <a16:creationId xmlns:a16="http://schemas.microsoft.com/office/drawing/2014/main" id="{1347D9DA-3E11-451E-B633-22F51D5D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50" y="797976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565843CA-CA37-41D4-AD1B-8820A23FB96B}"/>
              </a:ext>
            </a:extLst>
          </p:cNvPr>
          <p:cNvSpPr/>
          <p:nvPr/>
        </p:nvSpPr>
        <p:spPr>
          <a:xfrm>
            <a:off x="2785403" y="1343465"/>
            <a:ext cx="2124222" cy="327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017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A525FF9-6789-49B1-9DF7-11433FFB9B2A}"/>
              </a:ext>
            </a:extLst>
          </p:cNvPr>
          <p:cNvSpPr txBox="1"/>
          <p:nvPr/>
        </p:nvSpPr>
        <p:spPr>
          <a:xfrm>
            <a:off x="298615" y="276447"/>
            <a:ext cx="785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Evaluación: Proporcional a duración de las unidades</a:t>
            </a:r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0CC3B1-992F-40C4-A8FF-314A53B26D7A}"/>
              </a:ext>
            </a:extLst>
          </p:cNvPr>
          <p:cNvSpPr txBox="1"/>
          <p:nvPr/>
        </p:nvSpPr>
        <p:spPr>
          <a:xfrm>
            <a:off x="230372" y="6121693"/>
            <a:ext cx="868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Examen ordinario: Haber presentado todas las evaluaciones, prácticas y actividades. 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72C98682-A737-2FCD-223B-653AE631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180540"/>
              </p:ext>
            </p:extLst>
          </p:nvPr>
        </p:nvGraphicFramePr>
        <p:xfrm>
          <a:off x="426762" y="959956"/>
          <a:ext cx="73942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9597">
                  <a:extLst>
                    <a:ext uri="{9D8B030D-6E8A-4147-A177-3AD203B41FA5}">
                      <a16:colId xmlns:a16="http://schemas.microsoft.com/office/drawing/2014/main" val="3969157230"/>
                    </a:ext>
                  </a:extLst>
                </a:gridCol>
                <a:gridCol w="2414679">
                  <a:extLst>
                    <a:ext uri="{9D8B030D-6E8A-4147-A177-3AD203B41FA5}">
                      <a16:colId xmlns:a16="http://schemas.microsoft.com/office/drawing/2014/main" val="9638284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Cada Unidad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87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Evaluaciones teóricas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2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Tareas y prácticas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655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Asistencia y puntualidad (pase diario de lista)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67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9135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9063542-2362-CF1B-C923-1A1B4E274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362985"/>
              </p:ext>
            </p:extLst>
          </p:nvPr>
        </p:nvGraphicFramePr>
        <p:xfrm>
          <a:off x="1436165" y="3360584"/>
          <a:ext cx="7545557" cy="2537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6669">
                  <a:extLst>
                    <a:ext uri="{9D8B030D-6E8A-4147-A177-3AD203B41FA5}">
                      <a16:colId xmlns:a16="http://schemas.microsoft.com/office/drawing/2014/main" val="2985965929"/>
                    </a:ext>
                  </a:extLst>
                </a:gridCol>
                <a:gridCol w="5592219">
                  <a:extLst>
                    <a:ext uri="{9D8B030D-6E8A-4147-A177-3AD203B41FA5}">
                      <a16:colId xmlns:a16="http://schemas.microsoft.com/office/drawing/2014/main" val="582932711"/>
                    </a:ext>
                  </a:extLst>
                </a:gridCol>
                <a:gridCol w="976669">
                  <a:extLst>
                    <a:ext uri="{9D8B030D-6E8A-4147-A177-3AD203B41FA5}">
                      <a16:colId xmlns:a16="http://schemas.microsoft.com/office/drawing/2014/main" val="673599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Tema</a:t>
                      </a:r>
                      <a:endParaRPr lang="es-MX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Contenido</a:t>
                      </a:r>
                      <a:endParaRPr lang="es-MX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Peso</a:t>
                      </a:r>
                      <a:endParaRPr lang="es-MX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4246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1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800" u="none" strike="noStrike" dirty="0">
                          <a:effectLst/>
                        </a:rPr>
                        <a:t>Introducción a la estadística </a:t>
                      </a:r>
                      <a:endParaRPr lang="es-MX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 dirty="0">
                          <a:effectLst/>
                        </a:rPr>
                        <a:t>8</a:t>
                      </a:r>
                      <a:endParaRPr lang="es-MX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5701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2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" sz="1800" u="none" strike="noStrike">
                          <a:effectLst/>
                        </a:rPr>
                        <a:t>Medidas de posición y dispersión (+ Exploración de datos)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>
                          <a:effectLst/>
                        </a:rPr>
                        <a:t>19</a:t>
                      </a:r>
                      <a:endParaRPr lang="es-MX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27910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3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" sz="1800" u="none" strike="noStrike">
                          <a:effectLst/>
                        </a:rPr>
                        <a:t>Formulación y comprobación de hipótesis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>
                          <a:effectLst/>
                        </a:rPr>
                        <a:t>13</a:t>
                      </a:r>
                      <a:endParaRPr lang="es-MX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17171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4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" sz="1800" u="none" strike="noStrike">
                          <a:effectLst/>
                        </a:rPr>
                        <a:t>Diseño experimental y muestreo (+ ANOVA)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>
                          <a:effectLst/>
                        </a:rPr>
                        <a:t>25</a:t>
                      </a:r>
                      <a:endParaRPr lang="es-MX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96027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5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ES" sz="1800" u="none" strike="noStrike">
                          <a:effectLst/>
                        </a:rPr>
                        <a:t>Regresión lineal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>
                          <a:effectLst/>
                        </a:rPr>
                        <a:t>13</a:t>
                      </a:r>
                      <a:endParaRPr lang="es-MX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5560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6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u="none" strike="noStrike">
                          <a:effectLst/>
                        </a:rPr>
                        <a:t>Análisis de datos categóricos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>
                          <a:effectLst/>
                        </a:rPr>
                        <a:t>13</a:t>
                      </a:r>
                      <a:endParaRPr lang="es-MX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47428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7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u="none" strike="noStrike" dirty="0">
                          <a:effectLst/>
                        </a:rPr>
                        <a:t>Introducción a los modelos lineales generalizados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u="none" strike="noStrike" dirty="0">
                          <a:effectLst/>
                        </a:rPr>
                        <a:t>10</a:t>
                      </a:r>
                      <a:endParaRPr lang="es-MX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237374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956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7526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</TotalTime>
  <Words>426</Words>
  <Application>Microsoft Office PowerPoint</Application>
  <PresentationFormat>Presentación en pantalla (4:3)</PresentationFormat>
  <Paragraphs>108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Tema de Office</vt:lpstr>
      <vt:lpstr>Estadística Aplicada I</vt:lpstr>
      <vt:lpstr>Presentación de PowerPoint</vt:lpstr>
      <vt:lpstr>Presentación de PowerPoint</vt:lpstr>
      <vt:lpstr>Presentación de PowerPoint</vt:lpstr>
      <vt:lpstr>Estrategia para desarrollar el curso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Ecología de Poblaciones y Comunidades</dc:title>
  <dc:creator>edlin guerra</dc:creator>
  <cp:lastModifiedBy>edlin guerra</cp:lastModifiedBy>
  <cp:revision>11</cp:revision>
  <dcterms:created xsi:type="dcterms:W3CDTF">2019-01-14T16:12:48Z</dcterms:created>
  <dcterms:modified xsi:type="dcterms:W3CDTF">2024-08-05T14:09:12Z</dcterms:modified>
</cp:coreProperties>
</file>